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62" r:id="rId6"/>
    <p:sldId id="263" r:id="rId7"/>
    <p:sldId id="259" r:id="rId8"/>
  </p:sldIdLst>
  <p:sldSz cx="12192000" cy="6858000"/>
  <p:notesSz cx="6858000" cy="9144000"/>
  <p:embeddedFontLst>
    <p:embeddedFont>
      <p:font typeface="나눔스퀘어" panose="020B0600000101010101" pitchFamily="50" charset="-127"/>
      <p:regular r:id="rId9"/>
    </p:embeddedFont>
    <p:embeddedFont>
      <p:font typeface="나눔스퀘어 Bold" panose="020B0600000101010101" pitchFamily="50" charset="-127"/>
      <p:bold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F1F1F1"/>
    <a:srgbClr val="EDEDED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32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E4E04B-601C-84EE-F070-5E206E50A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F267F94-5F6F-C255-657B-11C050DF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5F4E1A-FF24-6008-B1A8-360EB63BE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3DCCBA-F012-C47A-3F1C-6525950FC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B197E4-840B-8517-E6D4-961DD1F7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72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7296F-AC44-B915-159F-21FAF5DD2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4CD9DE-F27F-B6A3-3A14-893B30730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E8EB1B-BB78-8191-3BBC-1A1FCC351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EEF623-A2B1-072C-B919-FF1D4210E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2D4FA5-8352-DA33-8D6E-4FFD917DD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149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75315C-69AB-69B8-7FEC-BA08CAB508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D35B6B-4B83-E748-3BD9-56A471746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A5C091-6789-AAFC-8BFE-D69BC548E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7CB7F3-69A2-5355-B2B2-FC600CEA2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1D95E0-9F20-324B-F5D7-BC8908630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271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52FA50-EAFF-083D-AC7D-29DFF2529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304B7D-9AD8-25A1-7700-C2B5B9901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F84C61-5B4C-FE7B-E42D-F3406F55F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526720-484D-F0FE-F3F4-420AE1919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43A506-1753-3E10-3B3E-5773ABD0C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699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631F48-EB44-91C8-31D5-854B67B9F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AD5540-6449-EA32-1FC5-94B76C443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B7A57-5B3A-9D55-6BC4-DFC07CBD9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D31F88-BA96-9DE1-E657-D8FEB80FC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EAB075-C4DE-59AF-06FD-E4A2E30E8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294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135AD-4D11-F8BA-BCC6-1272293F3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4A1B0B-32BF-8D3E-3167-5D87F1268F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03714A-B197-3CF0-58E7-54E3D99F7F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DB0021-8E27-8C45-5BFD-694185F50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EF22CE-9D07-2498-AA68-92AF35246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C17DD1-2E27-7996-3423-0F9C539C5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3821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805BB-26E6-14E6-A636-54543AD5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67ADB5-3A88-6C74-3AD0-9836BB089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C85FB5-677C-2222-2715-279705B6F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4797E0E-6C63-D835-0802-89012A500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F11BE16-A5E0-DCA5-990B-B5C3FB848A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BC1E98-EB3C-80DA-6808-E48005498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AB7376D-AEC3-6EA4-E8B1-78B366229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BE901F-C203-7AA3-A04E-BDDC00F35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826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91AB85-C990-44B4-6487-CB554F3B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06EF6DF-1743-5F05-8D8E-F8B58BFAE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9F1F610-6935-DF8F-9637-E3C1E6881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91649F-89B9-3312-6E60-573E1A4DD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14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7D601B8-D0BB-C034-E91D-60D7F9AB0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BA0C921-2083-3D6D-E0FF-9E529A502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D93731-77EB-204A-F149-5B1FF2C4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468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F01764-6C84-892E-7D6E-85B74A921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09EEC7-E5C6-383A-617D-12254015E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1AC9AB-A6A4-8991-63E7-FC4B20E193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089FD2-3D71-0BD9-1D80-B5822B82D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BCC920-877F-5BAD-8FBB-725C66969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69C9C9-CDF4-2589-A7EB-39CF80E56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056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E7CC0E-C1B3-84B8-CECD-F01820D53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B7FF977-8DCD-1618-98DB-990F494A27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A0330C1-73BF-252C-5902-DBE261CAE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97A4F8-2CB7-9306-1883-19674C2B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827249-D696-FEB8-B477-765C1B6A8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6831CE-6052-72CA-2B09-E75C37D6C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493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DED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C5BF36A-E59D-5B9A-85B8-90C5E0063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7233A4-7DF1-65EE-82F5-42CA39E1C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8AC9F9-95DF-704F-BD7B-76B2A0C23F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56E23-E519-4BE1-8A41-095213F0BA2E}" type="datetimeFigureOut">
              <a:rPr lang="ko-KR" altLang="en-US" smtClean="0"/>
              <a:t>2024-02-06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B39CEC-6455-ACF4-C7F3-ED369CCD14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AA378-98D7-00E3-6679-3B50CE905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02FAE-291D-47ED-9182-3B925BDB01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92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B0878C-BFD6-E052-FACA-800E8B43814A}"/>
              </a:ext>
            </a:extLst>
          </p:cNvPr>
          <p:cNvSpPr txBox="1"/>
          <p:nvPr/>
        </p:nvSpPr>
        <p:spPr>
          <a:xfrm>
            <a:off x="4263003" y="2543314"/>
            <a:ext cx="3665989" cy="707886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설계서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46527EE-99A7-3184-4379-45E9B5F808A4}"/>
              </a:ext>
            </a:extLst>
          </p:cNvPr>
          <p:cNvCxnSpPr/>
          <p:nvPr/>
        </p:nvCxnSpPr>
        <p:spPr>
          <a:xfrm>
            <a:off x="3152745" y="3429000"/>
            <a:ext cx="6165908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DA2FD65-C9B9-4A4B-FBD5-1BC946103A83}"/>
              </a:ext>
            </a:extLst>
          </p:cNvPr>
          <p:cNvSpPr txBox="1"/>
          <p:nvPr/>
        </p:nvSpPr>
        <p:spPr>
          <a:xfrm>
            <a:off x="4036501" y="3606801"/>
            <a:ext cx="4118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5-6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주차 게시판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B5F088-51A2-DC46-453E-6D894638B4CE}"/>
              </a:ext>
            </a:extLst>
          </p:cNvPr>
          <p:cNvSpPr txBox="1"/>
          <p:nvPr/>
        </p:nvSpPr>
        <p:spPr>
          <a:xfrm>
            <a:off x="9045573" y="6079707"/>
            <a:ext cx="4118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전세린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0805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DFD44F58-11C8-DEE4-217A-F13EE9E2B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51" y="0"/>
            <a:ext cx="1183089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A3C8E2-54B9-1ACD-EF1D-F2DD846691D5}"/>
              </a:ext>
            </a:extLst>
          </p:cNvPr>
          <p:cNvSpPr txBox="1"/>
          <p:nvPr/>
        </p:nvSpPr>
        <p:spPr>
          <a:xfrm>
            <a:off x="700087" y="5974318"/>
            <a:ext cx="368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설계서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</a:t>
            </a:r>
          </a:p>
        </p:txBody>
      </p:sp>
    </p:spTree>
    <p:extLst>
      <p:ext uri="{BB962C8B-B14F-4D97-AF65-F5344CB8AC3E}">
        <p14:creationId xmlns:p14="http://schemas.microsoft.com/office/powerpoint/2010/main" val="1164409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0D52E71-05CD-8C5C-20D0-78DAF46513B9}"/>
              </a:ext>
            </a:extLst>
          </p:cNvPr>
          <p:cNvCxnSpPr>
            <a:cxnSpLocks/>
          </p:cNvCxnSpPr>
          <p:nvPr/>
        </p:nvCxnSpPr>
        <p:spPr>
          <a:xfrm>
            <a:off x="700087" y="714375"/>
            <a:ext cx="10791825" cy="0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F690B27-A547-AFFA-1744-9BF73208D6AB}"/>
              </a:ext>
            </a:extLst>
          </p:cNvPr>
          <p:cNvSpPr txBox="1"/>
          <p:nvPr/>
        </p:nvSpPr>
        <p:spPr>
          <a:xfrm>
            <a:off x="700087" y="345043"/>
            <a:ext cx="368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설계서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메인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3868939E-C2FC-EBA3-72BA-C07E92C0A9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082294"/>
              </p:ext>
            </p:extLst>
          </p:nvPr>
        </p:nvGraphicFramePr>
        <p:xfrm>
          <a:off x="8315325" y="1200453"/>
          <a:ext cx="3176587" cy="51831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6587">
                  <a:extLst>
                    <a:ext uri="{9D8B030D-6E8A-4147-A177-3AD203B41FA5}">
                      <a16:colId xmlns:a16="http://schemas.microsoft.com/office/drawing/2014/main" val="300537004"/>
                    </a:ext>
                  </a:extLst>
                </a:gridCol>
              </a:tblGrid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내비바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4161"/>
                  </a:ext>
                </a:extLst>
              </a:tr>
              <a:tr h="5183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모든 페이지 상단에 표시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‘LOGO’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클릭 시 </a:t>
                      </a:r>
                      <a:r>
                        <a:rPr lang="ko-KR" altLang="en-US" sz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메인화면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이동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835457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검색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2218671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제목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작성자로 검색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검색 후 </a:t>
                      </a:r>
                      <a:r>
                        <a:rPr lang="ko-KR" altLang="en-US" sz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페이징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유지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499816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 목록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483871"/>
                  </a:ext>
                </a:extLst>
              </a:tr>
              <a:tr h="72563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번호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제목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 개수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수정날짜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작성날짜 표시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수정날짜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default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작성날짜</a:t>
                      </a:r>
                      <a:endParaRPr lang="en-US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제목 선택 시 해당 글 상세페이지로 이동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269399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답글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407412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부모 글 하단에 답글 표시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9044751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페이징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6669818"/>
                  </a:ext>
                </a:extLst>
              </a:tr>
              <a:tr h="5183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처음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끝 버튼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이전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이후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버튼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클릭으로 해당 페이지 이동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4759145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새 글 작성 버튼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266726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새 글 작성 페이지로 이동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386954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번호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7903838"/>
                  </a:ext>
                </a:extLst>
              </a:tr>
              <a:tr h="3109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마지막에 작성된 글부터 번호 부여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9001114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D6BB6DB8-C2E9-560F-9EB2-0BBB67B70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87" y="1200454"/>
            <a:ext cx="7288745" cy="518310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BA33496-D331-2D13-A18B-7DBA276BFBC2}"/>
              </a:ext>
            </a:extLst>
          </p:cNvPr>
          <p:cNvSpPr/>
          <p:nvPr/>
        </p:nvSpPr>
        <p:spPr>
          <a:xfrm>
            <a:off x="7185803" y="1276709"/>
            <a:ext cx="573773" cy="370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71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62E392-0C91-9CD5-70D9-2FCEFAE97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1A81920-0421-542C-6E32-38291339F289}"/>
              </a:ext>
            </a:extLst>
          </p:cNvPr>
          <p:cNvCxnSpPr>
            <a:cxnSpLocks/>
          </p:cNvCxnSpPr>
          <p:nvPr/>
        </p:nvCxnSpPr>
        <p:spPr>
          <a:xfrm>
            <a:off x="700087" y="714375"/>
            <a:ext cx="10791825" cy="0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EE360D8-693F-19FF-3620-24E71B5C366E}"/>
              </a:ext>
            </a:extLst>
          </p:cNvPr>
          <p:cNvSpPr txBox="1"/>
          <p:nvPr/>
        </p:nvSpPr>
        <p:spPr>
          <a:xfrm>
            <a:off x="700087" y="345043"/>
            <a:ext cx="368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설계서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 상세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(1)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52B8958-66CC-B320-ADBF-D3494EB1A39D}"/>
              </a:ext>
            </a:extLst>
          </p:cNvPr>
          <p:cNvGrpSpPr/>
          <p:nvPr/>
        </p:nvGrpSpPr>
        <p:grpSpPr>
          <a:xfrm>
            <a:off x="1355206" y="1032885"/>
            <a:ext cx="4392864" cy="5480072"/>
            <a:chOff x="4703512" y="0"/>
            <a:chExt cx="2784975" cy="347424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A5D16C9-A7E1-3DF8-6A4B-015563CC29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58055"/>
            <a:stretch/>
          </p:blipFill>
          <p:spPr>
            <a:xfrm>
              <a:off x="4703512" y="0"/>
              <a:ext cx="2784975" cy="2876549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756CE5A-4B57-0529-426D-276A091FC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8055" b="33229"/>
            <a:stretch/>
          </p:blipFill>
          <p:spPr>
            <a:xfrm>
              <a:off x="4703512" y="2876549"/>
              <a:ext cx="2784975" cy="597691"/>
            </a:xfrm>
            <a:prstGeom prst="rect">
              <a:avLst/>
            </a:prstGeom>
          </p:spPr>
        </p:pic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4FD96A6-4B3C-D648-6BDD-78BAFC1249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245446"/>
              </p:ext>
            </p:extLst>
          </p:nvPr>
        </p:nvGraphicFramePr>
        <p:xfrm>
          <a:off x="6547450" y="1032889"/>
          <a:ext cx="4201065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1065">
                  <a:extLst>
                    <a:ext uri="{9D8B030D-6E8A-4147-A177-3AD203B41FA5}">
                      <a16:colId xmlns:a16="http://schemas.microsoft.com/office/drawing/2014/main" val="300537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게시판 이름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b="1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검색란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4161"/>
                  </a:ext>
                </a:extLst>
              </a:tr>
              <a:tr h="14577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페이지 상단에 게시판 이름 표시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검색란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표시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검색 후 검색 목록으로 이동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835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제목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작성자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작성날짜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수정날짜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22186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제목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작성날짜 표시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 시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‘(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수정됨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)’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으로 표시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</a:p>
                    <a:p>
                      <a:pPr latinLnBrk="1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‘YYYY-MM-DD HH:MM:SS’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4998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삭제 버튼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483871"/>
                  </a:ext>
                </a:extLst>
              </a:tr>
              <a:tr h="20409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 버튼 선택 시 글 수정 페이지로 이동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삭제 버튼 선택 시 확인 알림 표시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2693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첨부파일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&amp;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이미지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407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첨부된 파일 표시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이미지 표시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90447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답글 목록 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&amp;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답글 작성 버튼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266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현재 글의 답글 목록 표시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답글 작성 페이지 이동 버튼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3869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목록 버튼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7903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 목록으로 돌아가기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9001114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26AB2359-706B-268E-4553-A78CC7064000}"/>
              </a:ext>
            </a:extLst>
          </p:cNvPr>
          <p:cNvSpPr/>
          <p:nvPr/>
        </p:nvSpPr>
        <p:spPr>
          <a:xfrm>
            <a:off x="5210355" y="1099494"/>
            <a:ext cx="427123" cy="1725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748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E9973-EC62-18EA-9FB5-427B9EEFF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0F7629B-079D-D2B3-FF14-C690838696D7}"/>
              </a:ext>
            </a:extLst>
          </p:cNvPr>
          <p:cNvCxnSpPr>
            <a:cxnSpLocks/>
          </p:cNvCxnSpPr>
          <p:nvPr/>
        </p:nvCxnSpPr>
        <p:spPr>
          <a:xfrm>
            <a:off x="700087" y="714375"/>
            <a:ext cx="10791825" cy="0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38DB356-736D-913C-5A1C-9A056586543C}"/>
              </a:ext>
            </a:extLst>
          </p:cNvPr>
          <p:cNvSpPr txBox="1"/>
          <p:nvPr/>
        </p:nvSpPr>
        <p:spPr>
          <a:xfrm>
            <a:off x="700087" y="345043"/>
            <a:ext cx="368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설계서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 상세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(2)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A4C324B-1515-1C33-E58D-7859874184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953692"/>
              </p:ext>
            </p:extLst>
          </p:nvPr>
        </p:nvGraphicFramePr>
        <p:xfrm>
          <a:off x="7290847" y="1729119"/>
          <a:ext cx="4201065" cy="3848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1065">
                  <a:extLst>
                    <a:ext uri="{9D8B030D-6E8A-4147-A177-3AD203B41FA5}">
                      <a16:colId xmlns:a16="http://schemas.microsoft.com/office/drawing/2014/main" val="300537004"/>
                    </a:ext>
                  </a:extLst>
                </a:gridCol>
              </a:tblGrid>
              <a:tr h="4810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 개수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4161"/>
                  </a:ext>
                </a:extLst>
              </a:tr>
              <a:tr h="48104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현재 글에 달린 댓글 개수 표시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835457"/>
                  </a:ext>
                </a:extLst>
              </a:tr>
              <a:tr h="4810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 작성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2218671"/>
                  </a:ext>
                </a:extLst>
              </a:tr>
              <a:tr h="48104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 내용 입력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글자수 제한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499816"/>
                  </a:ext>
                </a:extLst>
              </a:tr>
              <a:tr h="4810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 날짜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수정날짜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483871"/>
                  </a:ext>
                </a:extLst>
              </a:tr>
              <a:tr h="48104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 날짜 표시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 시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수정됨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으로 표시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269399"/>
                  </a:ext>
                </a:extLst>
              </a:tr>
              <a:tr h="4810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댓글 수정 삭제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407412"/>
                  </a:ext>
                </a:extLst>
              </a:tr>
              <a:tr h="48104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 옆에 댓글 수정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삭제 버튼 표시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9044751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F0775C65-F408-430B-4BA0-F2ACF305F9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806"/>
          <a:stretch/>
        </p:blipFill>
        <p:spPr>
          <a:xfrm>
            <a:off x="700087" y="1083707"/>
            <a:ext cx="6443975" cy="526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41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54A08-AF79-2A24-4C85-91AA3878E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7D8DFBE-B535-36AD-F22F-1F88ABB4251D}"/>
              </a:ext>
            </a:extLst>
          </p:cNvPr>
          <p:cNvCxnSpPr>
            <a:cxnSpLocks/>
          </p:cNvCxnSpPr>
          <p:nvPr/>
        </p:nvCxnSpPr>
        <p:spPr>
          <a:xfrm>
            <a:off x="700087" y="714375"/>
            <a:ext cx="10791825" cy="0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1F770DF-4462-4285-F4A3-538D304619BC}"/>
              </a:ext>
            </a:extLst>
          </p:cNvPr>
          <p:cNvSpPr txBox="1"/>
          <p:nvPr/>
        </p:nvSpPr>
        <p:spPr>
          <a:xfrm>
            <a:off x="700087" y="345043"/>
            <a:ext cx="368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화면 설계서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 작성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29EFFF-F3D5-69DE-3B91-46CE0A543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521" y="1007507"/>
            <a:ext cx="4946478" cy="5619750"/>
          </a:xfrm>
          <a:prstGeom prst="rect">
            <a:avLst/>
          </a:prstGeom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F483CA38-A3AF-8CEF-2EA7-556039E5CF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406143"/>
              </p:ext>
            </p:extLst>
          </p:nvPr>
        </p:nvGraphicFramePr>
        <p:xfrm>
          <a:off x="6685473" y="2024927"/>
          <a:ext cx="4201065" cy="3185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1065">
                  <a:extLst>
                    <a:ext uri="{9D8B030D-6E8A-4147-A177-3AD203B41FA5}">
                      <a16:colId xmlns:a16="http://schemas.microsoft.com/office/drawing/2014/main" val="300537004"/>
                    </a:ext>
                  </a:extLst>
                </a:gridCol>
              </a:tblGrid>
              <a:tr h="3675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작성란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4161"/>
                  </a:ext>
                </a:extLst>
              </a:tr>
              <a:tr h="3675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 제목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작성자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 내용 작성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글자수 제한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5835457"/>
                  </a:ext>
                </a:extLst>
              </a:tr>
              <a:tr h="3675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파일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이미지 첨부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2218671"/>
                  </a:ext>
                </a:extLst>
              </a:tr>
              <a:tr h="61258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글 내용에 이미지 첨부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내 컴퓨터 파일 첨부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첨부된 파일 이름 표시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499816"/>
                  </a:ext>
                </a:extLst>
              </a:tr>
              <a:tr h="3675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등록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취소 버튼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483871"/>
                  </a:ext>
                </a:extLst>
              </a:tr>
              <a:tr h="3675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게시글 등록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버튼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목록으로 돌아가기 버튼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269399"/>
                  </a:ext>
                </a:extLst>
              </a:tr>
              <a:tr h="3675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답글 표시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407412"/>
                  </a:ext>
                </a:extLst>
              </a:tr>
              <a:tr h="3675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작성하는 글이 답글인 경우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[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답글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]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표시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904475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E8F7A798-8126-BD17-6735-9D900B2AFC71}"/>
              </a:ext>
            </a:extLst>
          </p:cNvPr>
          <p:cNvSpPr/>
          <p:nvPr/>
        </p:nvSpPr>
        <p:spPr>
          <a:xfrm>
            <a:off x="5555411" y="1084980"/>
            <a:ext cx="383991" cy="1897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669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E202F-F73E-9E5D-1AAB-9E5AFF98A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BAFABF-10B7-2353-5645-A81BBA131B97}"/>
              </a:ext>
            </a:extLst>
          </p:cNvPr>
          <p:cNvSpPr txBox="1"/>
          <p:nvPr/>
        </p:nvSpPr>
        <p:spPr>
          <a:xfrm>
            <a:off x="4263005" y="3075057"/>
            <a:ext cx="3665989" cy="707886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98092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319</Words>
  <Application>Microsoft Office PowerPoint</Application>
  <PresentationFormat>와이드스크린</PresentationFormat>
  <Paragraphs>53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나눔스퀘어 Bold</vt:lpstr>
      <vt:lpstr>Arial</vt:lpstr>
      <vt:lpstr>나눔스퀘어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CI</dc:creator>
  <cp:lastModifiedBy>CI</cp:lastModifiedBy>
  <cp:revision>75</cp:revision>
  <dcterms:created xsi:type="dcterms:W3CDTF">2024-02-05T05:29:51Z</dcterms:created>
  <dcterms:modified xsi:type="dcterms:W3CDTF">2024-02-06T01:47:30Z</dcterms:modified>
</cp:coreProperties>
</file>

<file path=docProps/thumbnail.jpeg>
</file>